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FDB2C8-10B5-4205-8F86-FE7A446D539E}" v="1" dt="2023-09-26T06:16:12.191"/>
    <p1510:client id="{9F5A4C45-8917-40FC-ACA1-585B53A76AB7}" v="16" dt="2023-09-26T06:15:55.1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2988" y="-18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hieu Leroy" userId="08ea5e48-81be-492f-a7c6-c75dd17a45b1" providerId="ADAL" clId="{152AAC23-DBA4-4958-9A26-CD153ABA8D57}"/>
    <pc:docChg chg="undo redo custSel modSld">
      <pc:chgData name="Mathieu Leroy" userId="08ea5e48-81be-492f-a7c6-c75dd17a45b1" providerId="ADAL" clId="{152AAC23-DBA4-4958-9A26-CD153ABA8D57}" dt="2023-09-18T13:11:54.126" v="40" actId="207"/>
      <pc:docMkLst>
        <pc:docMk/>
      </pc:docMkLst>
      <pc:sldChg chg="modSp mod">
        <pc:chgData name="Mathieu Leroy" userId="08ea5e48-81be-492f-a7c6-c75dd17a45b1" providerId="ADAL" clId="{152AAC23-DBA4-4958-9A26-CD153ABA8D57}" dt="2023-09-18T13:11:54.126" v="40" actId="207"/>
        <pc:sldMkLst>
          <pc:docMk/>
          <pc:sldMk cId="605389948" sldId="259"/>
        </pc:sldMkLst>
        <pc:spChg chg="mod">
          <ac:chgData name="Mathieu Leroy" userId="08ea5e48-81be-492f-a7c6-c75dd17a45b1" providerId="ADAL" clId="{152AAC23-DBA4-4958-9A26-CD153ABA8D57}" dt="2023-09-18T13:04:07.311" v="1" actId="14100"/>
          <ac:spMkLst>
            <pc:docMk/>
            <pc:sldMk cId="605389948" sldId="259"/>
            <ac:spMk id="3" creationId="{C9484A38-808E-49C3-AC6A-5F38EC734FFE}"/>
          </ac:spMkLst>
        </pc:spChg>
        <pc:spChg chg="mod">
          <ac:chgData name="Mathieu Leroy" userId="08ea5e48-81be-492f-a7c6-c75dd17a45b1" providerId="ADAL" clId="{152AAC23-DBA4-4958-9A26-CD153ABA8D57}" dt="2023-09-18T13:11:54.126" v="40" actId="207"/>
          <ac:spMkLst>
            <pc:docMk/>
            <pc:sldMk cId="605389948" sldId="259"/>
            <ac:spMk id="32" creationId="{393167BD-734E-F686-52B8-C19524E9CA4E}"/>
          </ac:spMkLst>
        </pc:spChg>
        <pc:spChg chg="mod">
          <ac:chgData name="Mathieu Leroy" userId="08ea5e48-81be-492f-a7c6-c75dd17a45b1" providerId="ADAL" clId="{152AAC23-DBA4-4958-9A26-CD153ABA8D57}" dt="2023-09-18T13:04:43.108" v="27"/>
          <ac:spMkLst>
            <pc:docMk/>
            <pc:sldMk cId="605389948" sldId="259"/>
            <ac:spMk id="38" creationId="{BF453FA0-7C61-6C1A-4866-179843F539E5}"/>
          </ac:spMkLst>
        </pc:spChg>
        <pc:spChg chg="mod">
          <ac:chgData name="Mathieu Leroy" userId="08ea5e48-81be-492f-a7c6-c75dd17a45b1" providerId="ADAL" clId="{152AAC23-DBA4-4958-9A26-CD153ABA8D57}" dt="2023-09-18T13:05:25.286" v="31" actId="2085"/>
          <ac:spMkLst>
            <pc:docMk/>
            <pc:sldMk cId="605389948" sldId="259"/>
            <ac:spMk id="44" creationId="{009258B9-4186-3293-B7AB-AA427CC4DA30}"/>
          </ac:spMkLst>
        </pc:spChg>
        <pc:picChg chg="mod">
          <ac:chgData name="Mathieu Leroy" userId="08ea5e48-81be-492f-a7c6-c75dd17a45b1" providerId="ADAL" clId="{152AAC23-DBA4-4958-9A26-CD153ABA8D57}" dt="2023-09-18T13:05:07.872" v="30" actId="14100"/>
          <ac:picMkLst>
            <pc:docMk/>
            <pc:sldMk cId="605389948" sldId="259"/>
            <ac:picMk id="42" creationId="{46565EF2-5F1F-216A-A7BE-591F9ED27A6C}"/>
          </ac:picMkLst>
        </pc:picChg>
      </pc:sldChg>
    </pc:docChg>
  </pc:docChgLst>
  <pc:docChgLst>
    <pc:chgData name="Pedro Calleeuw" userId="S::u0082069@vives.be::6dc829ca-d81c-423f-9477-9e81d2e50592" providerId="AD" clId="Web-{62FDB2C8-10B5-4205-8F86-FE7A446D539E}"/>
    <pc:docChg chg="modSld">
      <pc:chgData name="Pedro Calleeuw" userId="S::u0082069@vives.be::6dc829ca-d81c-423f-9477-9e81d2e50592" providerId="AD" clId="Web-{62FDB2C8-10B5-4205-8F86-FE7A446D539E}" dt="2023-09-26T06:16:12.191" v="0"/>
      <pc:docMkLst>
        <pc:docMk/>
      </pc:docMkLst>
      <pc:sldChg chg="modSp">
        <pc:chgData name="Pedro Calleeuw" userId="S::u0082069@vives.be::6dc829ca-d81c-423f-9477-9e81d2e50592" providerId="AD" clId="Web-{62FDB2C8-10B5-4205-8F86-FE7A446D539E}" dt="2023-09-26T06:16:12.191" v="0"/>
        <pc:sldMkLst>
          <pc:docMk/>
          <pc:sldMk cId="605389948" sldId="259"/>
        </pc:sldMkLst>
        <pc:spChg chg="mod">
          <ac:chgData name="Pedro Calleeuw" userId="S::u0082069@vives.be::6dc829ca-d81c-423f-9477-9e81d2e50592" providerId="AD" clId="Web-{62FDB2C8-10B5-4205-8F86-FE7A446D539E}" dt="2023-09-26T06:16:12.191" v="0"/>
          <ac:spMkLst>
            <pc:docMk/>
            <pc:sldMk cId="605389948" sldId="259"/>
            <ac:spMk id="32" creationId="{393167BD-734E-F686-52B8-C19524E9CA4E}"/>
          </ac:spMkLst>
        </pc:spChg>
      </pc:sldChg>
    </pc:docChg>
  </pc:docChgLst>
  <pc:docChgLst>
    <pc:chgData name="Pedro Calleeuw" userId="6dc829ca-d81c-423f-9477-9e81d2e50592" providerId="ADAL" clId="{9F5A4C45-8917-40FC-ACA1-585B53A76AB7}"/>
    <pc:docChg chg="modSld">
      <pc:chgData name="Pedro Calleeuw" userId="6dc829ca-d81c-423f-9477-9e81d2e50592" providerId="ADAL" clId="{9F5A4C45-8917-40FC-ACA1-585B53A76AB7}" dt="2023-09-26T06:15:55.198" v="9" actId="207"/>
      <pc:docMkLst>
        <pc:docMk/>
      </pc:docMkLst>
      <pc:sldChg chg="modSp mod">
        <pc:chgData name="Pedro Calleeuw" userId="6dc829ca-d81c-423f-9477-9e81d2e50592" providerId="ADAL" clId="{9F5A4C45-8917-40FC-ACA1-585B53A76AB7}" dt="2023-09-26T06:15:55.198" v="9" actId="207"/>
        <pc:sldMkLst>
          <pc:docMk/>
          <pc:sldMk cId="605389948" sldId="259"/>
        </pc:sldMkLst>
        <pc:spChg chg="mod">
          <ac:chgData name="Pedro Calleeuw" userId="6dc829ca-d81c-423f-9477-9e81d2e50592" providerId="ADAL" clId="{9F5A4C45-8917-40FC-ACA1-585B53A76AB7}" dt="2023-09-26T06:15:55.198" v="9" actId="207"/>
          <ac:spMkLst>
            <pc:docMk/>
            <pc:sldMk cId="605389948" sldId="259"/>
            <ac:spMk id="36" creationId="{4469843F-E20E-D478-51C6-39DE0239F2E1}"/>
          </ac:spMkLst>
        </pc:spChg>
        <pc:spChg chg="mod">
          <ac:chgData name="Pedro Calleeuw" userId="6dc829ca-d81c-423f-9477-9e81d2e50592" providerId="ADAL" clId="{9F5A4C45-8917-40FC-ACA1-585B53A76AB7}" dt="2023-09-26T06:15:27.444" v="6" actId="207"/>
          <ac:spMkLst>
            <pc:docMk/>
            <pc:sldMk cId="605389948" sldId="259"/>
            <ac:spMk id="44" creationId="{009258B9-4186-3293-B7AB-AA427CC4DA30}"/>
          </ac:spMkLst>
        </pc:spChg>
      </pc:sldChg>
    </pc:docChg>
  </pc:docChgLst>
  <pc:docChgLst>
    <pc:chgData name="Ronny Mees" userId="S::u0082148@vives.be::4689c865-a4c6-4929-b963-b35e7a3f27b0" providerId="AD" clId="Web-{7DDE3AB7-290F-4C9B-B01D-F1A237B2FA97}"/>
    <pc:docChg chg="modSld">
      <pc:chgData name="Ronny Mees" userId="S::u0082148@vives.be::4689c865-a4c6-4929-b963-b35e7a3f27b0" providerId="AD" clId="Web-{7DDE3AB7-290F-4C9B-B01D-F1A237B2FA97}" dt="2023-09-18T13:22:25.948" v="0" actId="14100"/>
      <pc:docMkLst>
        <pc:docMk/>
      </pc:docMkLst>
      <pc:sldChg chg="modSp">
        <pc:chgData name="Ronny Mees" userId="S::u0082148@vives.be::4689c865-a4c6-4929-b963-b35e7a3f27b0" providerId="AD" clId="Web-{7DDE3AB7-290F-4C9B-B01D-F1A237B2FA97}" dt="2023-09-18T13:22:25.948" v="0" actId="14100"/>
        <pc:sldMkLst>
          <pc:docMk/>
          <pc:sldMk cId="605389948" sldId="259"/>
        </pc:sldMkLst>
        <pc:spChg chg="mod">
          <ac:chgData name="Ronny Mees" userId="S::u0082148@vives.be::4689c865-a4c6-4929-b963-b35e7a3f27b0" providerId="AD" clId="Web-{7DDE3AB7-290F-4C9B-B01D-F1A237B2FA97}" dt="2023-09-18T13:22:25.948" v="0" actId="14100"/>
          <ac:spMkLst>
            <pc:docMk/>
            <pc:sldMk cId="605389948" sldId="259"/>
            <ac:spMk id="44" creationId="{009258B9-4186-3293-B7AB-AA427CC4DA30}"/>
          </ac:spMkLst>
        </pc:spChg>
      </pc:sld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2/10/2023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descr="Afbeelding met doos, toilet, ontwerp, overdekt&#10;&#10;Automatisch gegenereerde beschrijving">
            <a:extLst>
              <a:ext uri="{FF2B5EF4-FFF2-40B4-BE49-F238E27FC236}">
                <a16:creationId xmlns:a16="http://schemas.microsoft.com/office/drawing/2014/main" id="{1353B709-5DAF-C502-8A91-737C56774A30}"/>
              </a:ext>
            </a:extLst>
          </p:cNvPr>
          <p:cNvPicPr>
            <a:picLocks noChangeAspect="1"/>
          </p:cNvPicPr>
          <p:nvPr/>
        </p:nvPicPr>
        <p:blipFill rotWithShape="1">
          <a:blip r:embed="rId2"/>
          <a:srcRect l="9390" r="17428"/>
          <a:stretch/>
        </p:blipFill>
        <p:spPr>
          <a:xfrm>
            <a:off x="15408272" y="26469474"/>
            <a:ext cx="14083937" cy="10825298"/>
          </a:xfrm>
          <a:prstGeom prst="rect">
            <a:avLst/>
          </a:prstGeom>
        </p:spPr>
      </p:pic>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527500" y="18286055"/>
            <a:ext cx="10569198" cy="15257987"/>
          </a:xfrm>
        </p:spPr>
        <p:txBody>
          <a:bodyPr>
            <a:normAutofit/>
          </a:bodyPr>
          <a:lstStyle/>
          <a:p>
            <a:pPr>
              <a:lnSpc>
                <a:spcPct val="100000"/>
              </a:lnSpc>
            </a:pPr>
            <a:r>
              <a:rPr lang="nl-BE" dirty="0" err="1"/>
              <a:t>MusicLightTiles</a:t>
            </a:r>
            <a:br>
              <a:rPr lang="nl-BE" dirty="0">
                <a:solidFill>
                  <a:srgbClr val="E00020"/>
                </a:solidFill>
              </a:rPr>
            </a:br>
            <a:br>
              <a:rPr lang="nl-BE" sz="6000" dirty="0">
                <a:solidFill>
                  <a:schemeClr val="accent6">
                    <a:lumMod val="60000"/>
                    <a:lumOff val="40000"/>
                  </a:schemeClr>
                </a:solidFill>
              </a:rPr>
            </a:br>
            <a:r>
              <a:rPr lang="nl-BE" sz="6000" dirty="0" err="1">
                <a:solidFill>
                  <a:srgbClr val="E00020"/>
                </a:solidFill>
              </a:rPr>
              <a:t>Lighting</a:t>
            </a:r>
            <a:r>
              <a:rPr lang="nl-BE" sz="6000" dirty="0">
                <a:solidFill>
                  <a:srgbClr val="E00020"/>
                </a:solidFill>
              </a:rPr>
              <a:t> up </a:t>
            </a:r>
            <a:r>
              <a:rPr lang="nl-BE" sz="6000" dirty="0" err="1">
                <a:solidFill>
                  <a:srgbClr val="E00020"/>
                </a:solidFill>
              </a:rPr>
              <a:t>your</a:t>
            </a:r>
            <a:r>
              <a:rPr lang="nl-BE" sz="6000" dirty="0">
                <a:solidFill>
                  <a:srgbClr val="E00020"/>
                </a:solidFill>
              </a:rPr>
              <a:t> </a:t>
            </a:r>
            <a:r>
              <a:rPr lang="nl-BE" sz="6000" dirty="0" err="1">
                <a:solidFill>
                  <a:srgbClr val="E00020"/>
                </a:solidFill>
              </a:rPr>
              <a:t>path</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3000" dirty="0">
                <a:solidFill>
                  <a:schemeClr val="accent6">
                    <a:lumMod val="60000"/>
                    <a:lumOff val="40000"/>
                  </a:schemeClr>
                </a:solidFill>
              </a:rPr>
              <a:t>Dit project is een set 3D-geprinte tegels die oplichten en muziek afspelen als je erop staat. </a:t>
            </a:r>
            <a:br>
              <a:rPr lang="nl-BE" sz="3000" dirty="0">
                <a:solidFill>
                  <a:schemeClr val="accent6">
                    <a:lumMod val="60000"/>
                    <a:lumOff val="40000"/>
                  </a:schemeClr>
                </a:solidFill>
              </a:rPr>
            </a:br>
            <a:r>
              <a:rPr lang="nl-BE" sz="3000" dirty="0">
                <a:solidFill>
                  <a:schemeClr val="accent6">
                    <a:lumMod val="60000"/>
                    <a:lumOff val="40000"/>
                  </a:schemeClr>
                </a:solidFill>
              </a:rPr>
              <a:t>De tegels zijn modulair ontworpen en kunnen in elke gewenste configuratie worden gerangschikt of als op zichzelf staande tegels worden </a:t>
            </a:r>
            <a:r>
              <a:rPr lang="nl-BE" sz="3000">
                <a:solidFill>
                  <a:schemeClr val="accent6">
                    <a:lumMod val="60000"/>
                    <a:lumOff val="40000"/>
                  </a:schemeClr>
                </a:solidFill>
              </a:rPr>
              <a:t>gebruikt.</a:t>
            </a:r>
            <a:br>
              <a:rPr lang="nl-BE" sz="3000">
                <a:solidFill>
                  <a:schemeClr val="accent6">
                    <a:lumMod val="60000"/>
                    <a:lumOff val="40000"/>
                  </a:schemeClr>
                </a:solidFill>
              </a:rPr>
            </a:b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8978795"/>
            <a:ext cx="7245701" cy="2523768"/>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200" dirty="0"/>
              <a:t>Rob Cocquyt</a:t>
            </a:r>
            <a:r>
              <a:rPr lang="nl-BE" sz="3000" dirty="0"/>
              <a:t>, 3</a:t>
            </a:r>
            <a:r>
              <a:rPr lang="nl-BE" sz="3000" baseline="30000" dirty="0"/>
              <a:t>de</a:t>
            </a:r>
            <a:r>
              <a:rPr lang="nl-BE" sz="3000" dirty="0"/>
              <a:t> </a:t>
            </a:r>
            <a:r>
              <a:rPr lang="nl-BE" sz="3000" dirty="0" err="1"/>
              <a:t>jaars</a:t>
            </a:r>
            <a:r>
              <a:rPr lang="nl-BE" sz="3000" dirty="0"/>
              <a:t> - AI</a:t>
            </a:r>
          </a:p>
          <a:p>
            <a:pPr marL="457200" indent="-457200">
              <a:buFont typeface="Arial" panose="020B0604020202020204" pitchFamily="34" charset="0"/>
              <a:buChar char="•"/>
            </a:pPr>
            <a:r>
              <a:rPr lang="nl-BE" sz="3200" dirty="0"/>
              <a:t>Ruben </a:t>
            </a:r>
            <a:r>
              <a:rPr lang="nl-BE" sz="3200" dirty="0" err="1"/>
              <a:t>Belligh</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Luca De Clerck</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Alberiek </a:t>
            </a:r>
            <a:r>
              <a:rPr lang="nl-BE" sz="3200" dirty="0" err="1"/>
              <a:t>Depreytere</a:t>
            </a:r>
            <a:r>
              <a:rPr lang="nl-BE" sz="3000" dirty="0"/>
              <a:t>, 2</a:t>
            </a:r>
            <a:r>
              <a:rPr lang="nl-BE" sz="3000" baseline="30000" dirty="0"/>
              <a:t>de</a:t>
            </a:r>
            <a:r>
              <a:rPr lang="nl-BE" sz="3000" dirty="0"/>
              <a:t> </a:t>
            </a:r>
            <a:r>
              <a:rPr lang="nl-BE" sz="3000" dirty="0" err="1"/>
              <a:t>jaars</a:t>
            </a:r>
            <a:r>
              <a:rPr lang="nl-BE" sz="3000" dirty="0"/>
              <a:t> - hardware</a:t>
            </a:r>
          </a:p>
        </p:txBody>
      </p:sp>
      <p:pic>
        <p:nvPicPr>
          <p:cNvPr id="42" name="Afbeelding 41">
            <a:extLst>
              <a:ext uri="{FF2B5EF4-FFF2-40B4-BE49-F238E27FC236}">
                <a16:creationId xmlns:a16="http://schemas.microsoft.com/office/drawing/2014/main" id="{46565EF2-5F1F-216A-A7BE-591F9ED27A6C}"/>
              </a:ext>
            </a:extLst>
          </p:cNvPr>
          <p:cNvPicPr>
            <a:picLocks noChangeAspect="1"/>
          </p:cNvPicPr>
          <p:nvPr/>
        </p:nvPicPr>
        <p:blipFill>
          <a:blip r:embed="rId3"/>
          <a:srcRect/>
          <a:stretch/>
        </p:blipFill>
        <p:spPr>
          <a:xfrm>
            <a:off x="25868671" y="38354363"/>
            <a:ext cx="3946043" cy="3946043"/>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1" name="Vrije vorm: vorm 50">
            <a:extLst>
              <a:ext uri="{FF2B5EF4-FFF2-40B4-BE49-F238E27FC236}">
                <a16:creationId xmlns:a16="http://schemas.microsoft.com/office/drawing/2014/main" id="{CFEEFDED-98D0-A3D3-98A0-B64EB8C3F307}"/>
              </a:ext>
            </a:extLst>
          </p:cNvPr>
          <p:cNvSpPr/>
          <p:nvPr/>
        </p:nvSpPr>
        <p:spPr>
          <a:xfrm>
            <a:off x="15408274" y="6930189"/>
            <a:ext cx="14083937" cy="18954509"/>
          </a:xfrm>
          <a:custGeom>
            <a:avLst/>
            <a:gdLst>
              <a:gd name="connsiteX0" fmla="*/ 3128184 w 7218948"/>
              <a:gd name="connsiteY0" fmla="*/ 0 h 8715612"/>
              <a:gd name="connsiteX1" fmla="*/ 3320716 w 7218948"/>
              <a:gd name="connsiteY1" fmla="*/ 0 h 8715612"/>
              <a:gd name="connsiteX2" fmla="*/ 4090760 w 7218948"/>
              <a:gd name="connsiteY2" fmla="*/ 0 h 8715612"/>
              <a:gd name="connsiteX3" fmla="*/ 7218948 w 7218948"/>
              <a:gd name="connsiteY3" fmla="*/ 0 h 8715612"/>
              <a:gd name="connsiteX4" fmla="*/ 7218948 w 7218948"/>
              <a:gd name="connsiteY4" fmla="*/ 3128187 h 8715612"/>
              <a:gd name="connsiteX5" fmla="*/ 7218948 w 7218948"/>
              <a:gd name="connsiteY5" fmla="*/ 5038312 h 8715612"/>
              <a:gd name="connsiteX6" fmla="*/ 7218948 w 7218948"/>
              <a:gd name="connsiteY6" fmla="*/ 8715612 h 8715612"/>
              <a:gd name="connsiteX7" fmla="*/ 0 w 7218948"/>
              <a:gd name="connsiteY7" fmla="*/ 8715612 h 8715612"/>
              <a:gd name="connsiteX8" fmla="*/ 0 w 7218948"/>
              <a:gd name="connsiteY8" fmla="*/ 3128187 h 8715612"/>
              <a:gd name="connsiteX9" fmla="*/ 3128184 w 7218948"/>
              <a:gd name="connsiteY9" fmla="*/ 0 h 8715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18948" h="8715612">
                <a:moveTo>
                  <a:pt x="3128184" y="0"/>
                </a:moveTo>
                <a:lnTo>
                  <a:pt x="3320716" y="0"/>
                </a:lnTo>
                <a:lnTo>
                  <a:pt x="4090760" y="0"/>
                </a:lnTo>
                <a:lnTo>
                  <a:pt x="7218948" y="0"/>
                </a:lnTo>
                <a:lnTo>
                  <a:pt x="7218948" y="3128187"/>
                </a:lnTo>
                <a:lnTo>
                  <a:pt x="7218948" y="5038312"/>
                </a:lnTo>
                <a:lnTo>
                  <a:pt x="7218948" y="8715612"/>
                </a:lnTo>
                <a:lnTo>
                  <a:pt x="0" y="8715612"/>
                </a:lnTo>
                <a:lnTo>
                  <a:pt x="0" y="3128187"/>
                </a:lnTo>
                <a:cubicBezTo>
                  <a:pt x="0" y="1400537"/>
                  <a:pt x="1400536" y="0"/>
                  <a:pt x="3128184" y="0"/>
                </a:cubicBezTo>
                <a:close/>
              </a:path>
            </a:pathLst>
          </a:custGeom>
          <a:blipFill dpi="0" rotWithShape="1">
            <a:blip r:embed="rId4"/>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dirty="0">
                <a:solidFill>
                  <a:srgbClr val="E00020"/>
                </a:solidFill>
              </a:rPr>
              <a:t>Instructies:</a:t>
            </a:r>
          </a:p>
          <a:p>
            <a:pPr marL="1143000" indent="-1143000">
              <a:buAutoNum type="arabicPeriod"/>
            </a:pPr>
            <a:r>
              <a:rPr lang="nl-BE" sz="6000" dirty="0">
                <a:solidFill>
                  <a:schemeClr val="tx1">
                    <a:lumMod val="95000"/>
                    <a:lumOff val="5000"/>
                  </a:schemeClr>
                </a:solidFill>
              </a:rPr>
              <a:t>Pas de project titel aan en voeg een subtitel toe</a:t>
            </a:r>
          </a:p>
          <a:p>
            <a:pPr marL="1143000" indent="-1143000">
              <a:buAutoNum type="arabicPeriod"/>
            </a:pPr>
            <a:r>
              <a:rPr lang="nl-BE" sz="6000" dirty="0">
                <a:solidFill>
                  <a:schemeClr val="tx1">
                    <a:lumMod val="95000"/>
                    <a:lumOff val="5000"/>
                  </a:schemeClr>
                </a:solidFill>
              </a:rPr>
              <a:t>Schrijf eronder een korte omschrijving van de probleemstelling, jullie uitwerking, de gebruikte componenten en welke leerstof jullie nodig hadden.</a:t>
            </a:r>
          </a:p>
          <a:p>
            <a:pPr marL="1143000" indent="-1143000">
              <a:buAutoNum type="arabicPeriod"/>
            </a:pPr>
            <a:r>
              <a:rPr lang="nl-BE" sz="6000" strike="sngStrike" dirty="0">
                <a:solidFill>
                  <a:schemeClr val="tx1">
                    <a:lumMod val="95000"/>
                    <a:lumOff val="5000"/>
                  </a:schemeClr>
                </a:solidFill>
              </a:rPr>
              <a:t>Vervang de 3 foto’s door mooie foto’s van jullie product/prototype.</a:t>
            </a:r>
          </a:p>
          <a:p>
            <a:pPr marL="1143000" indent="-1143000">
              <a:buAutoNum type="arabicPeriod"/>
            </a:pPr>
            <a:r>
              <a:rPr lang="nl-BE" sz="6000" strike="sngStrike" dirty="0">
                <a:solidFill>
                  <a:schemeClr val="tx1">
                    <a:lumMod val="95000"/>
                    <a:lumOff val="5000"/>
                  </a:schemeClr>
                </a:solidFill>
              </a:rPr>
              <a:t>Noteer jullie namen bij het team</a:t>
            </a:r>
          </a:p>
          <a:p>
            <a:pPr marL="1143000" indent="-1143000">
              <a:buAutoNum type="arabicPeriod"/>
            </a:pPr>
            <a:r>
              <a:rPr lang="nl-BE" sz="6000" strike="sngStrike" dirty="0">
                <a:solidFill>
                  <a:schemeClr val="tx1">
                    <a:lumMod val="95000"/>
                    <a:lumOff val="5000"/>
                  </a:schemeClr>
                </a:solidFill>
              </a:rPr>
              <a:t>Indien een leerlijn niet werd gebruikt in jullie project, vervang het vinkje dan door een leeg vierkantje.</a:t>
            </a:r>
          </a:p>
          <a:p>
            <a:pPr marL="1143000" indent="-1143000">
              <a:buAutoNum type="arabicPeriod"/>
            </a:pPr>
            <a:r>
              <a:rPr lang="nl-BE" sz="6000" strike="sngStrike" dirty="0">
                <a:solidFill>
                  <a:schemeClr val="tx1">
                    <a:lumMod val="95000"/>
                    <a:lumOff val="5000"/>
                  </a:schemeClr>
                </a:solidFill>
              </a:rPr>
              <a:t>Vervang de QR code door eentje die verwijst naar jullie GitHub </a:t>
            </a:r>
            <a:r>
              <a:rPr lang="nl-BE" sz="6000" strike="sngStrike" dirty="0" err="1">
                <a:solidFill>
                  <a:schemeClr val="tx1">
                    <a:lumMod val="95000"/>
                    <a:lumOff val="5000"/>
                  </a:schemeClr>
                </a:solidFill>
              </a:rPr>
              <a:t>repository</a:t>
            </a:r>
            <a:r>
              <a:rPr lang="nl-BE" sz="6000" dirty="0">
                <a:solidFill>
                  <a:schemeClr val="tx1">
                    <a:lumMod val="95000"/>
                    <a:lumOff val="5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549135" cy="2862322"/>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571500" indent="-571500">
              <a:buFont typeface="Wingdings" panose="05000000000000000000" pitchFamily="2" charset="2"/>
              <a:buChar char=""/>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1FA04DA-A2C1-4A00-9FA4-1F6991DECE5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303</TotalTime>
  <Words>181</Words>
  <Application>Microsoft Office PowerPoint</Application>
  <PresentationFormat>Aangepast</PresentationFormat>
  <Paragraphs>21</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MusicLightTiles  Lighting up your path  Dit project is een set 3D-geprinte tegels die oplichten en muziek afspelen als je erop staat.  De tegels zijn modulair ontworpen en kunnen in elke gewenste configuratie worden gerangschikt of als op zichzelf staande tegels worden gebruikt.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Rob Cocquyt</cp:lastModifiedBy>
  <cp:revision>4</cp:revision>
  <dcterms:created xsi:type="dcterms:W3CDTF">2023-09-18T11:28:10Z</dcterms:created>
  <dcterms:modified xsi:type="dcterms:W3CDTF">2023-10-02T13:56:11Z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